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89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18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0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00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88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41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2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19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4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D23A7-5A46-423A-8A05-80D41F22D327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CE669-3D2A-4FC1-AB2F-C7CC7223D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6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microsoft.com/office/2007/relationships/hdphoto" Target="../media/hdphoto2.wdp"/><Relationship Id="rId5" Type="http://schemas.openxmlformats.org/officeDocument/2006/relationships/image" Target="../media/image2.jpeg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857871" y="1972991"/>
            <a:ext cx="1666344" cy="106934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1000"/>
              </a:spcAft>
            </a:pPr>
            <a:r>
              <a:rPr lang="en-US" sz="1200">
                <a:effectLst/>
                <a:latin typeface="Times"/>
                <a:ea typeface="ＭＳ 明朝"/>
                <a:cs typeface="Times New Roman"/>
              </a:rPr>
              <a:t> 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071372"/>
            <a:ext cx="1481718" cy="7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971600" y="2198070"/>
            <a:ext cx="1412086" cy="860626"/>
            <a:chOff x="0" y="63292"/>
            <a:chExt cx="2850" cy="1863"/>
          </a:xfrm>
        </p:grpSpPr>
        <p:pic>
          <p:nvPicPr>
            <p:cNvPr id="11" name="Picture 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47" r="4498"/>
            <a:stretch>
              <a:fillRect/>
            </a:stretch>
          </p:blipFill>
          <p:spPr bwMode="auto">
            <a:xfrm rot="261494">
              <a:off x="85" y="63292"/>
              <a:ext cx="2690" cy="17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2340" y="63292"/>
              <a:ext cx="510" cy="1474"/>
            </a:xfrm>
            <a:custGeom>
              <a:avLst/>
              <a:gdLst>
                <a:gd name="T0" fmla="*/ 0 w 510"/>
                <a:gd name="T1" fmla="*/ 133 h 1474"/>
                <a:gd name="T2" fmla="*/ 405 w 510"/>
                <a:gd name="T3" fmla="*/ 1474 h 1474"/>
                <a:gd name="T4" fmla="*/ 510 w 510"/>
                <a:gd name="T5" fmla="*/ 0 h 1474"/>
                <a:gd name="T6" fmla="*/ 0 w 510"/>
                <a:gd name="T7" fmla="*/ 133 h 1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0" h="1474">
                  <a:moveTo>
                    <a:pt x="0" y="133"/>
                  </a:moveTo>
                  <a:lnTo>
                    <a:pt x="405" y="1474"/>
                  </a:lnTo>
                  <a:lnTo>
                    <a:pt x="510" y="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FFFFFF"/>
            </a:solidFill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spcAft>
                  <a:spcPts val="1000"/>
                </a:spcAft>
              </a:pPr>
              <a:r>
                <a:rPr lang="en-US" sz="1200">
                  <a:effectLst/>
                  <a:latin typeface="Times"/>
                  <a:ea typeface="ＭＳ 明朝"/>
                  <a:cs typeface="Times New Roman"/>
                </a:rPr>
                <a:t> </a:t>
              </a:r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0" y="63416"/>
              <a:ext cx="255" cy="1515"/>
            </a:xfrm>
            <a:custGeom>
              <a:avLst/>
              <a:gdLst>
                <a:gd name="T0" fmla="*/ 85 w 255"/>
                <a:gd name="T1" fmla="*/ 0 h 1515"/>
                <a:gd name="T2" fmla="*/ 0 w 255"/>
                <a:gd name="T3" fmla="*/ 1515 h 1515"/>
                <a:gd name="T4" fmla="*/ 255 w 255"/>
                <a:gd name="T5" fmla="*/ 1500 h 1515"/>
                <a:gd name="T6" fmla="*/ 210 w 255"/>
                <a:gd name="T7" fmla="*/ 0 h 1515"/>
                <a:gd name="T8" fmla="*/ 85 w 255"/>
                <a:gd name="T9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5" h="1515">
                  <a:moveTo>
                    <a:pt x="85" y="0"/>
                  </a:moveTo>
                  <a:lnTo>
                    <a:pt x="0" y="1515"/>
                  </a:lnTo>
                  <a:lnTo>
                    <a:pt x="255" y="1500"/>
                  </a:lnTo>
                  <a:lnTo>
                    <a:pt x="210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spcAft>
                  <a:spcPts val="1000"/>
                </a:spcAft>
              </a:pPr>
              <a:r>
                <a:rPr lang="en-US" sz="1200">
                  <a:effectLst/>
                  <a:latin typeface="Times"/>
                  <a:ea typeface="ＭＳ 明朝"/>
                  <a:cs typeface="Times New Roman"/>
                </a:rPr>
                <a:t> </a:t>
              </a:r>
            </a:p>
          </p:txBody>
        </p:sp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85" y="64856"/>
              <a:ext cx="2690" cy="299"/>
            </a:xfrm>
            <a:custGeom>
              <a:avLst/>
              <a:gdLst>
                <a:gd name="T0" fmla="*/ 110 w 2690"/>
                <a:gd name="T1" fmla="*/ 75 h 299"/>
                <a:gd name="T2" fmla="*/ 2690 w 2690"/>
                <a:gd name="T3" fmla="*/ 0 h 299"/>
                <a:gd name="T4" fmla="*/ 2615 w 2690"/>
                <a:gd name="T5" fmla="*/ 299 h 299"/>
                <a:gd name="T6" fmla="*/ 0 w 2690"/>
                <a:gd name="T7" fmla="*/ 7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90" h="299">
                  <a:moveTo>
                    <a:pt x="110" y="75"/>
                  </a:moveTo>
                  <a:lnTo>
                    <a:pt x="2690" y="0"/>
                  </a:lnTo>
                  <a:lnTo>
                    <a:pt x="2615" y="299"/>
                  </a:lnTo>
                  <a:lnTo>
                    <a:pt x="0" y="75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spcAft>
                  <a:spcPts val="1000"/>
                </a:spcAft>
              </a:pPr>
              <a:r>
                <a:rPr lang="en-US" sz="1200">
                  <a:effectLst/>
                  <a:latin typeface="Times"/>
                  <a:ea typeface="ＭＳ 明朝"/>
                  <a:cs typeface="Times New Roman"/>
                </a:rPr>
                <a:t> </a:t>
              </a:r>
            </a:p>
          </p:txBody>
        </p:sp>
      </p:grpSp>
      <p:cxnSp>
        <p:nvCxnSpPr>
          <p:cNvPr id="8" name="Line 3"/>
          <p:cNvCxnSpPr/>
          <p:nvPr/>
        </p:nvCxnSpPr>
        <p:spPr bwMode="auto">
          <a:xfrm>
            <a:off x="1729709" y="2568408"/>
            <a:ext cx="754059" cy="284528"/>
          </a:xfrm>
          <a:prstGeom prst="line">
            <a:avLst/>
          </a:prstGeom>
          <a:noFill/>
          <a:ln w="28575" cap="rnd">
            <a:solidFill>
              <a:srgbClr val="95B3D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フリーフォーム 9"/>
          <p:cNvSpPr/>
          <p:nvPr/>
        </p:nvSpPr>
        <p:spPr>
          <a:xfrm>
            <a:off x="836525" y="2125312"/>
            <a:ext cx="1420816" cy="145516"/>
          </a:xfrm>
          <a:custGeom>
            <a:avLst/>
            <a:gdLst>
              <a:gd name="connsiteX0" fmla="*/ 13252 w 1378226"/>
              <a:gd name="connsiteY0" fmla="*/ 172279 h 172279"/>
              <a:gd name="connsiteX1" fmla="*/ 1378226 w 1378226"/>
              <a:gd name="connsiteY1" fmla="*/ 132522 h 172279"/>
              <a:gd name="connsiteX2" fmla="*/ 0 w 1378226"/>
              <a:gd name="connsiteY2" fmla="*/ 0 h 172279"/>
              <a:gd name="connsiteX3" fmla="*/ 13252 w 1378226"/>
              <a:gd name="connsiteY3" fmla="*/ 172279 h 172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226" h="172279">
                <a:moveTo>
                  <a:pt x="13252" y="172279"/>
                </a:moveTo>
                <a:lnTo>
                  <a:pt x="1378226" y="132522"/>
                </a:lnTo>
                <a:lnTo>
                  <a:pt x="0" y="0"/>
                </a:lnTo>
                <a:lnTo>
                  <a:pt x="13252" y="172279"/>
                </a:lnTo>
                <a:close/>
              </a:path>
            </a:pathLst>
          </a:custGeom>
          <a:solidFill>
            <a:sysClr val="window" lastClr="FFFFFF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1000"/>
              </a:spcAft>
            </a:pPr>
            <a:r>
              <a:rPr lang="en-US" sz="1200">
                <a:effectLst/>
                <a:latin typeface="Times"/>
                <a:ea typeface="ＭＳ 明朝"/>
                <a:cs typeface="Times New Roman"/>
              </a:rPr>
              <a:t> </a:t>
            </a:r>
          </a:p>
        </p:txBody>
      </p:sp>
      <p:grpSp>
        <p:nvGrpSpPr>
          <p:cNvPr id="575" name="グループ化 574"/>
          <p:cNvGrpSpPr/>
          <p:nvPr/>
        </p:nvGrpSpPr>
        <p:grpSpPr>
          <a:xfrm>
            <a:off x="3378735" y="2144409"/>
            <a:ext cx="264393" cy="259537"/>
            <a:chOff x="902855" y="3905165"/>
            <a:chExt cx="2584436" cy="1990640"/>
          </a:xfrm>
        </p:grpSpPr>
        <p:pic>
          <p:nvPicPr>
            <p:cNvPr id="576" name="Picture 146" descr="C:\Users\T.HATTORI\Desktop\AuE32 (gif).gi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38959">
              <a:off x="2525659" y="3905165"/>
              <a:ext cx="961632" cy="1474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77" name="Picture 145" descr="C:\Users\T.HATTORI\Desktop\4F2 VHH (gif).gi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72423">
              <a:off x="902855" y="4394375"/>
              <a:ext cx="980800" cy="1501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8" name="フリーフォーム 577"/>
            <p:cNvSpPr/>
            <p:nvPr/>
          </p:nvSpPr>
          <p:spPr bwMode="auto">
            <a:xfrm>
              <a:off x="1764748" y="5193948"/>
              <a:ext cx="779463" cy="338138"/>
            </a:xfrm>
            <a:custGeom>
              <a:avLst/>
              <a:gdLst>
                <a:gd name="connsiteX0" fmla="*/ 0 w 521758"/>
                <a:gd name="connsiteY0" fmla="*/ 504825 h 552627"/>
                <a:gd name="connsiteX1" fmla="*/ 61912 w 521758"/>
                <a:gd name="connsiteY1" fmla="*/ 552450 h 552627"/>
                <a:gd name="connsiteX2" fmla="*/ 176212 w 521758"/>
                <a:gd name="connsiteY2" fmla="*/ 514350 h 552627"/>
                <a:gd name="connsiteX3" fmla="*/ 295275 w 521758"/>
                <a:gd name="connsiteY3" fmla="*/ 366713 h 552627"/>
                <a:gd name="connsiteX4" fmla="*/ 414337 w 521758"/>
                <a:gd name="connsiteY4" fmla="*/ 252413 h 552627"/>
                <a:gd name="connsiteX5" fmla="*/ 514350 w 521758"/>
                <a:gd name="connsiteY5" fmla="*/ 90488 h 552627"/>
                <a:gd name="connsiteX6" fmla="*/ 514350 w 521758"/>
                <a:gd name="connsiteY6" fmla="*/ 0 h 552627"/>
                <a:gd name="connsiteX7" fmla="*/ 514350 w 521758"/>
                <a:gd name="connsiteY7" fmla="*/ 0 h 552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1758" h="552627">
                  <a:moveTo>
                    <a:pt x="0" y="504825"/>
                  </a:moveTo>
                  <a:cubicBezTo>
                    <a:pt x="16271" y="527844"/>
                    <a:pt x="32543" y="550863"/>
                    <a:pt x="61912" y="552450"/>
                  </a:cubicBezTo>
                  <a:cubicBezTo>
                    <a:pt x="91281" y="554037"/>
                    <a:pt x="137318" y="545306"/>
                    <a:pt x="176212" y="514350"/>
                  </a:cubicBezTo>
                  <a:cubicBezTo>
                    <a:pt x="215106" y="483394"/>
                    <a:pt x="255588" y="410369"/>
                    <a:pt x="295275" y="366713"/>
                  </a:cubicBezTo>
                  <a:cubicBezTo>
                    <a:pt x="334962" y="323057"/>
                    <a:pt x="377825" y="298450"/>
                    <a:pt x="414337" y="252413"/>
                  </a:cubicBezTo>
                  <a:cubicBezTo>
                    <a:pt x="450849" y="206376"/>
                    <a:pt x="497681" y="132557"/>
                    <a:pt x="514350" y="90488"/>
                  </a:cubicBezTo>
                  <a:cubicBezTo>
                    <a:pt x="531019" y="48419"/>
                    <a:pt x="514350" y="0"/>
                    <a:pt x="514350" y="0"/>
                  </a:cubicBezTo>
                  <a:lnTo>
                    <a:pt x="514350" y="0"/>
                  </a:ln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591" name="グループ化 590"/>
          <p:cNvGrpSpPr/>
          <p:nvPr/>
        </p:nvGrpSpPr>
        <p:grpSpPr>
          <a:xfrm>
            <a:off x="2840767" y="2165026"/>
            <a:ext cx="264393" cy="259537"/>
            <a:chOff x="902855" y="3905165"/>
            <a:chExt cx="2584436" cy="1990640"/>
          </a:xfrm>
        </p:grpSpPr>
        <p:pic>
          <p:nvPicPr>
            <p:cNvPr id="592" name="Picture 146" descr="C:\Users\T.HATTORI\Desktop\AuE32 (gif).gi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38959">
              <a:off x="2525659" y="3905165"/>
              <a:ext cx="961632" cy="1474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3" name="Picture 145" descr="C:\Users\T.HATTORI\Desktop\4F2 VHH (gif).gi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72423">
              <a:off x="902855" y="4394375"/>
              <a:ext cx="980800" cy="1501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94" name="フリーフォーム 593"/>
            <p:cNvSpPr/>
            <p:nvPr/>
          </p:nvSpPr>
          <p:spPr bwMode="auto">
            <a:xfrm>
              <a:off x="1764748" y="5193948"/>
              <a:ext cx="779463" cy="338138"/>
            </a:xfrm>
            <a:custGeom>
              <a:avLst/>
              <a:gdLst>
                <a:gd name="connsiteX0" fmla="*/ 0 w 521758"/>
                <a:gd name="connsiteY0" fmla="*/ 504825 h 552627"/>
                <a:gd name="connsiteX1" fmla="*/ 61912 w 521758"/>
                <a:gd name="connsiteY1" fmla="*/ 552450 h 552627"/>
                <a:gd name="connsiteX2" fmla="*/ 176212 w 521758"/>
                <a:gd name="connsiteY2" fmla="*/ 514350 h 552627"/>
                <a:gd name="connsiteX3" fmla="*/ 295275 w 521758"/>
                <a:gd name="connsiteY3" fmla="*/ 366713 h 552627"/>
                <a:gd name="connsiteX4" fmla="*/ 414337 w 521758"/>
                <a:gd name="connsiteY4" fmla="*/ 252413 h 552627"/>
                <a:gd name="connsiteX5" fmla="*/ 514350 w 521758"/>
                <a:gd name="connsiteY5" fmla="*/ 90488 h 552627"/>
                <a:gd name="connsiteX6" fmla="*/ 514350 w 521758"/>
                <a:gd name="connsiteY6" fmla="*/ 0 h 552627"/>
                <a:gd name="connsiteX7" fmla="*/ 514350 w 521758"/>
                <a:gd name="connsiteY7" fmla="*/ 0 h 552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1758" h="552627">
                  <a:moveTo>
                    <a:pt x="0" y="504825"/>
                  </a:moveTo>
                  <a:cubicBezTo>
                    <a:pt x="16271" y="527844"/>
                    <a:pt x="32543" y="550863"/>
                    <a:pt x="61912" y="552450"/>
                  </a:cubicBezTo>
                  <a:cubicBezTo>
                    <a:pt x="91281" y="554037"/>
                    <a:pt x="137318" y="545306"/>
                    <a:pt x="176212" y="514350"/>
                  </a:cubicBezTo>
                  <a:cubicBezTo>
                    <a:pt x="215106" y="483394"/>
                    <a:pt x="255588" y="410369"/>
                    <a:pt x="295275" y="366713"/>
                  </a:cubicBezTo>
                  <a:cubicBezTo>
                    <a:pt x="334962" y="323057"/>
                    <a:pt x="377825" y="298450"/>
                    <a:pt x="414337" y="252413"/>
                  </a:cubicBezTo>
                  <a:cubicBezTo>
                    <a:pt x="450849" y="206376"/>
                    <a:pt x="497681" y="132557"/>
                    <a:pt x="514350" y="90488"/>
                  </a:cubicBezTo>
                  <a:cubicBezTo>
                    <a:pt x="531019" y="48419"/>
                    <a:pt x="514350" y="0"/>
                    <a:pt x="514350" y="0"/>
                  </a:cubicBezTo>
                  <a:lnTo>
                    <a:pt x="514350" y="0"/>
                  </a:ln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595" name="グループ化 594"/>
          <p:cNvGrpSpPr/>
          <p:nvPr/>
        </p:nvGrpSpPr>
        <p:grpSpPr>
          <a:xfrm>
            <a:off x="3148919" y="2036410"/>
            <a:ext cx="264393" cy="259537"/>
            <a:chOff x="902855" y="3905165"/>
            <a:chExt cx="2584436" cy="1990640"/>
          </a:xfrm>
        </p:grpSpPr>
        <p:pic>
          <p:nvPicPr>
            <p:cNvPr id="596" name="Picture 146" descr="C:\Users\T.HATTORI\Desktop\AuE32 (gif).gi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38959">
              <a:off x="2525659" y="3905165"/>
              <a:ext cx="961632" cy="1474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7" name="Picture 145" descr="C:\Users\T.HATTORI\Desktop\4F2 VHH (gif).gi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72423">
              <a:off x="902855" y="4394375"/>
              <a:ext cx="980800" cy="1501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98" name="フリーフォーム 597"/>
            <p:cNvSpPr/>
            <p:nvPr/>
          </p:nvSpPr>
          <p:spPr bwMode="auto">
            <a:xfrm>
              <a:off x="1764748" y="5193948"/>
              <a:ext cx="779463" cy="338138"/>
            </a:xfrm>
            <a:custGeom>
              <a:avLst/>
              <a:gdLst>
                <a:gd name="connsiteX0" fmla="*/ 0 w 521758"/>
                <a:gd name="connsiteY0" fmla="*/ 504825 h 552627"/>
                <a:gd name="connsiteX1" fmla="*/ 61912 w 521758"/>
                <a:gd name="connsiteY1" fmla="*/ 552450 h 552627"/>
                <a:gd name="connsiteX2" fmla="*/ 176212 w 521758"/>
                <a:gd name="connsiteY2" fmla="*/ 514350 h 552627"/>
                <a:gd name="connsiteX3" fmla="*/ 295275 w 521758"/>
                <a:gd name="connsiteY3" fmla="*/ 366713 h 552627"/>
                <a:gd name="connsiteX4" fmla="*/ 414337 w 521758"/>
                <a:gd name="connsiteY4" fmla="*/ 252413 h 552627"/>
                <a:gd name="connsiteX5" fmla="*/ 514350 w 521758"/>
                <a:gd name="connsiteY5" fmla="*/ 90488 h 552627"/>
                <a:gd name="connsiteX6" fmla="*/ 514350 w 521758"/>
                <a:gd name="connsiteY6" fmla="*/ 0 h 552627"/>
                <a:gd name="connsiteX7" fmla="*/ 514350 w 521758"/>
                <a:gd name="connsiteY7" fmla="*/ 0 h 552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1758" h="552627">
                  <a:moveTo>
                    <a:pt x="0" y="504825"/>
                  </a:moveTo>
                  <a:cubicBezTo>
                    <a:pt x="16271" y="527844"/>
                    <a:pt x="32543" y="550863"/>
                    <a:pt x="61912" y="552450"/>
                  </a:cubicBezTo>
                  <a:cubicBezTo>
                    <a:pt x="91281" y="554037"/>
                    <a:pt x="137318" y="545306"/>
                    <a:pt x="176212" y="514350"/>
                  </a:cubicBezTo>
                  <a:cubicBezTo>
                    <a:pt x="215106" y="483394"/>
                    <a:pt x="255588" y="410369"/>
                    <a:pt x="295275" y="366713"/>
                  </a:cubicBezTo>
                  <a:cubicBezTo>
                    <a:pt x="334962" y="323057"/>
                    <a:pt x="377825" y="298450"/>
                    <a:pt x="414337" y="252413"/>
                  </a:cubicBezTo>
                  <a:cubicBezTo>
                    <a:pt x="450849" y="206376"/>
                    <a:pt x="497681" y="132557"/>
                    <a:pt x="514350" y="90488"/>
                  </a:cubicBezTo>
                  <a:cubicBezTo>
                    <a:pt x="531019" y="48419"/>
                    <a:pt x="514350" y="0"/>
                    <a:pt x="514350" y="0"/>
                  </a:cubicBezTo>
                  <a:lnTo>
                    <a:pt x="514350" y="0"/>
                  </a:ln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603" name="グループ化 602"/>
          <p:cNvGrpSpPr/>
          <p:nvPr/>
        </p:nvGrpSpPr>
        <p:grpSpPr>
          <a:xfrm>
            <a:off x="3062283" y="2274010"/>
            <a:ext cx="264393" cy="259537"/>
            <a:chOff x="902855" y="3905165"/>
            <a:chExt cx="2584436" cy="1990640"/>
          </a:xfrm>
        </p:grpSpPr>
        <p:pic>
          <p:nvPicPr>
            <p:cNvPr id="604" name="Picture 146" descr="C:\Users\T.HATTORI\Desktop\AuE32 (gif).gi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38959">
              <a:off x="2525659" y="3905165"/>
              <a:ext cx="961632" cy="1474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5" name="Picture 145" descr="C:\Users\T.HATTORI\Desktop\4F2 VHH (gif).gi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72423">
              <a:off x="902855" y="4394375"/>
              <a:ext cx="980800" cy="1501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6" name="フリーフォーム 605"/>
            <p:cNvSpPr/>
            <p:nvPr/>
          </p:nvSpPr>
          <p:spPr bwMode="auto">
            <a:xfrm>
              <a:off x="1764748" y="5193948"/>
              <a:ext cx="779463" cy="338138"/>
            </a:xfrm>
            <a:custGeom>
              <a:avLst/>
              <a:gdLst>
                <a:gd name="connsiteX0" fmla="*/ 0 w 521758"/>
                <a:gd name="connsiteY0" fmla="*/ 504825 h 552627"/>
                <a:gd name="connsiteX1" fmla="*/ 61912 w 521758"/>
                <a:gd name="connsiteY1" fmla="*/ 552450 h 552627"/>
                <a:gd name="connsiteX2" fmla="*/ 176212 w 521758"/>
                <a:gd name="connsiteY2" fmla="*/ 514350 h 552627"/>
                <a:gd name="connsiteX3" fmla="*/ 295275 w 521758"/>
                <a:gd name="connsiteY3" fmla="*/ 366713 h 552627"/>
                <a:gd name="connsiteX4" fmla="*/ 414337 w 521758"/>
                <a:gd name="connsiteY4" fmla="*/ 252413 h 552627"/>
                <a:gd name="connsiteX5" fmla="*/ 514350 w 521758"/>
                <a:gd name="connsiteY5" fmla="*/ 90488 h 552627"/>
                <a:gd name="connsiteX6" fmla="*/ 514350 w 521758"/>
                <a:gd name="connsiteY6" fmla="*/ 0 h 552627"/>
                <a:gd name="connsiteX7" fmla="*/ 514350 w 521758"/>
                <a:gd name="connsiteY7" fmla="*/ 0 h 552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1758" h="552627">
                  <a:moveTo>
                    <a:pt x="0" y="504825"/>
                  </a:moveTo>
                  <a:cubicBezTo>
                    <a:pt x="16271" y="527844"/>
                    <a:pt x="32543" y="550863"/>
                    <a:pt x="61912" y="552450"/>
                  </a:cubicBezTo>
                  <a:cubicBezTo>
                    <a:pt x="91281" y="554037"/>
                    <a:pt x="137318" y="545306"/>
                    <a:pt x="176212" y="514350"/>
                  </a:cubicBezTo>
                  <a:cubicBezTo>
                    <a:pt x="215106" y="483394"/>
                    <a:pt x="255588" y="410369"/>
                    <a:pt x="295275" y="366713"/>
                  </a:cubicBezTo>
                  <a:cubicBezTo>
                    <a:pt x="334962" y="323057"/>
                    <a:pt x="377825" y="298450"/>
                    <a:pt x="414337" y="252413"/>
                  </a:cubicBezTo>
                  <a:cubicBezTo>
                    <a:pt x="450849" y="206376"/>
                    <a:pt x="497681" y="132557"/>
                    <a:pt x="514350" y="90488"/>
                  </a:cubicBezTo>
                  <a:cubicBezTo>
                    <a:pt x="531019" y="48419"/>
                    <a:pt x="514350" y="0"/>
                    <a:pt x="514350" y="0"/>
                  </a:cubicBezTo>
                  <a:lnTo>
                    <a:pt x="514350" y="0"/>
                  </a:ln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607" name="グループ化 606"/>
          <p:cNvGrpSpPr/>
          <p:nvPr/>
        </p:nvGrpSpPr>
        <p:grpSpPr>
          <a:xfrm>
            <a:off x="3278417" y="2377142"/>
            <a:ext cx="264393" cy="259537"/>
            <a:chOff x="902855" y="3905165"/>
            <a:chExt cx="2584436" cy="1990640"/>
          </a:xfrm>
        </p:grpSpPr>
        <p:pic>
          <p:nvPicPr>
            <p:cNvPr id="608" name="Picture 146" descr="C:\Users\T.HATTORI\Desktop\AuE32 (gif).gi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38959">
              <a:off x="2525659" y="3905165"/>
              <a:ext cx="961632" cy="1474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9" name="Picture 145" descr="C:\Users\T.HATTORI\Desktop\4F2 VHH (gif).gi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72423">
              <a:off x="902855" y="4394375"/>
              <a:ext cx="980800" cy="1501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0" name="フリーフォーム 609"/>
            <p:cNvSpPr/>
            <p:nvPr/>
          </p:nvSpPr>
          <p:spPr bwMode="auto">
            <a:xfrm>
              <a:off x="1764748" y="5193948"/>
              <a:ext cx="779463" cy="338138"/>
            </a:xfrm>
            <a:custGeom>
              <a:avLst/>
              <a:gdLst>
                <a:gd name="connsiteX0" fmla="*/ 0 w 521758"/>
                <a:gd name="connsiteY0" fmla="*/ 504825 h 552627"/>
                <a:gd name="connsiteX1" fmla="*/ 61912 w 521758"/>
                <a:gd name="connsiteY1" fmla="*/ 552450 h 552627"/>
                <a:gd name="connsiteX2" fmla="*/ 176212 w 521758"/>
                <a:gd name="connsiteY2" fmla="*/ 514350 h 552627"/>
                <a:gd name="connsiteX3" fmla="*/ 295275 w 521758"/>
                <a:gd name="connsiteY3" fmla="*/ 366713 h 552627"/>
                <a:gd name="connsiteX4" fmla="*/ 414337 w 521758"/>
                <a:gd name="connsiteY4" fmla="*/ 252413 h 552627"/>
                <a:gd name="connsiteX5" fmla="*/ 514350 w 521758"/>
                <a:gd name="connsiteY5" fmla="*/ 90488 h 552627"/>
                <a:gd name="connsiteX6" fmla="*/ 514350 w 521758"/>
                <a:gd name="connsiteY6" fmla="*/ 0 h 552627"/>
                <a:gd name="connsiteX7" fmla="*/ 514350 w 521758"/>
                <a:gd name="connsiteY7" fmla="*/ 0 h 552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1758" h="552627">
                  <a:moveTo>
                    <a:pt x="0" y="504825"/>
                  </a:moveTo>
                  <a:cubicBezTo>
                    <a:pt x="16271" y="527844"/>
                    <a:pt x="32543" y="550863"/>
                    <a:pt x="61912" y="552450"/>
                  </a:cubicBezTo>
                  <a:cubicBezTo>
                    <a:pt x="91281" y="554037"/>
                    <a:pt x="137318" y="545306"/>
                    <a:pt x="176212" y="514350"/>
                  </a:cubicBezTo>
                  <a:cubicBezTo>
                    <a:pt x="215106" y="483394"/>
                    <a:pt x="255588" y="410369"/>
                    <a:pt x="295275" y="366713"/>
                  </a:cubicBezTo>
                  <a:cubicBezTo>
                    <a:pt x="334962" y="323057"/>
                    <a:pt x="377825" y="298450"/>
                    <a:pt x="414337" y="252413"/>
                  </a:cubicBezTo>
                  <a:cubicBezTo>
                    <a:pt x="450849" y="206376"/>
                    <a:pt x="497681" y="132557"/>
                    <a:pt x="514350" y="90488"/>
                  </a:cubicBezTo>
                  <a:cubicBezTo>
                    <a:pt x="531019" y="48419"/>
                    <a:pt x="514350" y="0"/>
                    <a:pt x="514350" y="0"/>
                  </a:cubicBezTo>
                  <a:lnTo>
                    <a:pt x="514350" y="0"/>
                  </a:ln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615" name="グループ化 36"/>
          <p:cNvGrpSpPr/>
          <p:nvPr/>
        </p:nvGrpSpPr>
        <p:grpSpPr>
          <a:xfrm>
            <a:off x="3416831" y="2204244"/>
            <a:ext cx="216024" cy="216024"/>
            <a:chOff x="4427984" y="2276872"/>
            <a:chExt cx="288032" cy="360040"/>
          </a:xfrm>
          <a:effectLst>
            <a:glow rad="635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616" name="円/楕円 615"/>
            <p:cNvSpPr/>
            <p:nvPr/>
          </p:nvSpPr>
          <p:spPr>
            <a:xfrm>
              <a:off x="4427984" y="2276872"/>
              <a:ext cx="288032" cy="360040"/>
            </a:xfrm>
            <a:prstGeom prst="ellipse">
              <a:avLst/>
            </a:prstGeom>
            <a:solidFill>
              <a:srgbClr val="FFCC66">
                <a:alpha val="50000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7" name="円/楕円 616"/>
            <p:cNvSpPr/>
            <p:nvPr/>
          </p:nvSpPr>
          <p:spPr>
            <a:xfrm>
              <a:off x="4499992" y="2276872"/>
              <a:ext cx="72008" cy="72008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18" name="グループ化 36"/>
          <p:cNvGrpSpPr/>
          <p:nvPr/>
        </p:nvGrpSpPr>
        <p:grpSpPr>
          <a:xfrm>
            <a:off x="2984783" y="1988220"/>
            <a:ext cx="216024" cy="216024"/>
            <a:chOff x="4427984" y="2276872"/>
            <a:chExt cx="288032" cy="360040"/>
          </a:xfrm>
          <a:effectLst>
            <a:glow rad="635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619" name="円/楕円 618"/>
            <p:cNvSpPr/>
            <p:nvPr/>
          </p:nvSpPr>
          <p:spPr>
            <a:xfrm>
              <a:off x="4427984" y="2276872"/>
              <a:ext cx="288032" cy="360040"/>
            </a:xfrm>
            <a:prstGeom prst="ellipse">
              <a:avLst/>
            </a:prstGeom>
            <a:solidFill>
              <a:srgbClr val="FFCC66">
                <a:alpha val="50000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0" name="円/楕円 619"/>
            <p:cNvSpPr/>
            <p:nvPr/>
          </p:nvSpPr>
          <p:spPr>
            <a:xfrm>
              <a:off x="4499992" y="2276872"/>
              <a:ext cx="72008" cy="72008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24" name="グループ化 36"/>
          <p:cNvGrpSpPr/>
          <p:nvPr/>
        </p:nvGrpSpPr>
        <p:grpSpPr>
          <a:xfrm>
            <a:off x="3379539" y="1906881"/>
            <a:ext cx="216024" cy="216024"/>
            <a:chOff x="4427984" y="2276872"/>
            <a:chExt cx="288032" cy="360040"/>
          </a:xfrm>
          <a:effectLst>
            <a:glow rad="635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625" name="円/楕円 624"/>
            <p:cNvSpPr/>
            <p:nvPr/>
          </p:nvSpPr>
          <p:spPr>
            <a:xfrm>
              <a:off x="4427984" y="2276872"/>
              <a:ext cx="288032" cy="360040"/>
            </a:xfrm>
            <a:prstGeom prst="ellipse">
              <a:avLst/>
            </a:prstGeom>
            <a:solidFill>
              <a:srgbClr val="FFCC66">
                <a:alpha val="49000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6" name="円/楕円 625"/>
            <p:cNvSpPr/>
            <p:nvPr/>
          </p:nvSpPr>
          <p:spPr>
            <a:xfrm>
              <a:off x="4499992" y="2276872"/>
              <a:ext cx="72008" cy="72008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575" name="Picture 551" descr="D:\SB-Rグループ\田村さん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18" y="865128"/>
            <a:ext cx="289086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23" name="テキスト ボックス 1322"/>
          <p:cNvSpPr txBox="1"/>
          <p:nvPr/>
        </p:nvSpPr>
        <p:spPr>
          <a:xfrm>
            <a:off x="857872" y="2886114"/>
            <a:ext cx="3107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プラズモニックチップを利用した高感度イムノセンサーの開発</a:t>
            </a:r>
            <a:endParaRPr lang="en-US" sz="1200" dirty="0"/>
          </a:p>
        </p:txBody>
      </p:sp>
      <p:cxnSp>
        <p:nvCxnSpPr>
          <p:cNvPr id="9" name="Line 2"/>
          <p:cNvCxnSpPr/>
          <p:nvPr/>
        </p:nvCxnSpPr>
        <p:spPr bwMode="auto">
          <a:xfrm flipV="1">
            <a:off x="1691043" y="2123756"/>
            <a:ext cx="762616" cy="383908"/>
          </a:xfrm>
          <a:prstGeom prst="line">
            <a:avLst/>
          </a:prstGeom>
          <a:noFill/>
          <a:ln w="28575" cap="rnd">
            <a:solidFill>
              <a:srgbClr val="95B3D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1715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TawaKeiko</dc:creator>
  <cp:lastModifiedBy>TawaKeiko</cp:lastModifiedBy>
  <cp:revision>3</cp:revision>
  <dcterms:created xsi:type="dcterms:W3CDTF">2013-06-05T07:12:21Z</dcterms:created>
  <dcterms:modified xsi:type="dcterms:W3CDTF">2013-12-20T05:47:49Z</dcterms:modified>
</cp:coreProperties>
</file>